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63" r:id="rId4"/>
    <p:sldId id="264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03"/>
    <p:restoredTop sz="97729"/>
  </p:normalViewPr>
  <p:slideViewPr>
    <p:cSldViewPr snapToGrid="0">
      <p:cViewPr varScale="1">
        <p:scale>
          <a:sx n="89" d="100"/>
          <a:sy n="89" d="100"/>
        </p:scale>
        <p:origin x="93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SEBASTIAN  GALINDO HERNANDEZ" userId="08c8646d-9025-4f9d-8aa4-f01bfc9823b6" providerId="ADAL" clId="{D5B81FFD-5AB2-4C49-90BD-8E74E3DF3D1F}"/>
    <pc:docChg chg="custSel modSld">
      <pc:chgData name="JOHN SEBASTIAN  GALINDO HERNANDEZ" userId="08c8646d-9025-4f9d-8aa4-f01bfc9823b6" providerId="ADAL" clId="{D5B81FFD-5AB2-4C49-90BD-8E74E3DF3D1F}" dt="2024-11-14T18:37:15.082" v="161" actId="1076"/>
      <pc:docMkLst>
        <pc:docMk/>
      </pc:docMkLst>
      <pc:sldChg chg="delSp modSp mod">
        <pc:chgData name="JOHN SEBASTIAN  GALINDO HERNANDEZ" userId="08c8646d-9025-4f9d-8aa4-f01bfc9823b6" providerId="ADAL" clId="{D5B81FFD-5AB2-4C49-90BD-8E74E3DF3D1F}" dt="2024-11-14T18:37:15.082" v="161" actId="1076"/>
        <pc:sldMkLst>
          <pc:docMk/>
          <pc:sldMk cId="2443685387" sldId="256"/>
        </pc:sldMkLst>
        <pc:spChg chg="mod">
          <ac:chgData name="JOHN SEBASTIAN  GALINDO HERNANDEZ" userId="08c8646d-9025-4f9d-8aa4-f01bfc9823b6" providerId="ADAL" clId="{D5B81FFD-5AB2-4C49-90BD-8E74E3DF3D1F}" dt="2024-11-14T18:37:15.082" v="161" actId="1076"/>
          <ac:spMkLst>
            <pc:docMk/>
            <pc:sldMk cId="2443685387" sldId="256"/>
            <ac:spMk id="10" creationId="{6F78459A-9883-EE11-163E-D23DEF25D639}"/>
          </ac:spMkLst>
        </pc:spChg>
        <pc:spChg chg="del">
          <ac:chgData name="JOHN SEBASTIAN  GALINDO HERNANDEZ" userId="08c8646d-9025-4f9d-8aa4-f01bfc9823b6" providerId="ADAL" clId="{D5B81FFD-5AB2-4C49-90BD-8E74E3DF3D1F}" dt="2024-11-14T18:35:25.382" v="12" actId="478"/>
          <ac:spMkLst>
            <pc:docMk/>
            <pc:sldMk cId="2443685387" sldId="256"/>
            <ac:spMk id="11" creationId="{0A969242-DC8C-D2E0-2C3A-7073FC2BFD04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0D41FC-EB8F-FC4D-9DD8-56950B560C77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27289-4209-EC42-B6DA-2894A57297D1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7053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1C9993-A7DB-F5DA-5D4C-9A3F8CF696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4E0C08-8665-D212-A1C1-B172ABB00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E1E518-11DB-9F8A-D1B3-B911A2F33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034519-FE8A-8625-73AC-A01FFE575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ABEBF4-903A-8122-9517-54068AB8E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8422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1C6094-8DED-2CB7-C8FC-5E10C903F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A6F6823-29BB-CC7F-424D-657AAAD23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2000A5-CC75-F7F2-9FA9-60AED788E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E64C90-4876-EDBE-9944-78B95AE0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AA4139-9A3B-5B1D-F4AA-E1581A934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7502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F8B1B7B-1DBD-8A6D-7232-C0B1BA427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1D6D8B0-DCF9-3ED3-A7A0-506C6045C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5AEA0E-C0D2-1FEA-3FD3-3573EE506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75F23F-06B5-CC86-93C4-CB701D90C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3DCEBF-6E64-0FB6-1770-36116BC68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6894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E895E1-4DA1-E8BB-10A2-9F08BA37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AFADBE-2A8B-E43E-D60B-9165D0ABB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3291AE-F6A7-A8A2-5471-48EF2883F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714746-379C-A815-2C6A-230CD11F7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840C8B-B08A-901E-6E62-709CA76FE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220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1A8919-28BE-8D4C-9E51-28985349C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72CC4C6-DF01-E98D-9FA4-13959F4DC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8D0984-E8C8-A99D-617A-0E256229E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9B14A7-9A85-F579-139E-78639F72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31ABF3-44C1-C9E7-A69E-A62947EEB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900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14A254-0B5D-DCC8-0258-864F2484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53ED76-FA3C-6D87-F4E7-7C3FFB3A0E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41DC8C-4A93-F0BA-74EC-4CAE8AC79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30E88B3-4F4C-1859-B511-BF0ED81A3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DB0C97-069B-C29C-1DA2-5CACDEA8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406F914-BADA-408D-4B7B-6020164E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3988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A887C7-EE1A-AEB3-DF80-F4923F7C4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B0F9B3-588B-E9A5-AA87-5A2744720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7A6AB64-FCE3-0ED9-B532-6BE23B084F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EC951C3-B60D-0150-DF31-399B5C0C67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8FF0306-FC13-BFB4-DD64-BA425F5E48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3264F1-4952-91E3-0B19-B178075DD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1F7F971-F287-90B5-E2EF-08105351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848D066-E0B8-F7AB-8E76-F3A5142CE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239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214458-5101-D2DB-F9AC-43B0384D1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A8272C2-9ABD-5384-FE5B-3EBB3E6BD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FA27F27-31B0-84F7-20F3-016046669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72A0D0D-45C4-DAA7-35F7-29C9965B6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614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082652E-5711-6E74-2C56-78452A815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8B7AA70-C35A-7B91-5FE5-AAD61BCD3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8CDFA3E-F05F-6472-3074-8D70F20BD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608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4A6623-F0E7-DF54-8569-B3F647E45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9BD8E5-E7E7-CBDC-B3F2-6A17AAC7C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0A00C6-59C5-D90C-B328-73B47AA8ED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75BA5F-F110-3792-EAD8-8EC2231A9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39CC01-3CEE-867F-48FE-71870A73C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B2DB9D0-C589-FA11-CDA0-32D9EC8E5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247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110366-70C2-709A-6CDA-A502ADCFF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E95F516-8B5E-15BF-04BF-9BE389527F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1E9C53-7A35-05D6-84A5-1A6466865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B91A1E-E912-033C-FE0E-20ED39AD4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46CEF0-1A52-BC4E-9226-BABF023B3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905B328-2E31-4869-87D3-E9DA104C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055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5F89727-A1AF-0CA1-4C82-229681181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8BD850-EC13-A226-42ED-433AA1852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5D213A-8000-BEFC-6AE5-1ADC00DCFC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98C4C-3C40-B341-8FEA-E11C73BAD779}" type="datetimeFigureOut">
              <a:rPr lang="es-CO" smtClean="0"/>
              <a:t>14/11/2024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30B301-9A89-BA27-0D66-517242F609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3AE8D1-4A0D-05F7-D902-9D8C8F394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4A236-8287-CD41-814C-D602306ADBA3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294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7BADF86-38F7-7ABB-DC0F-38738D8A69E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6F78459A-9883-EE11-163E-D23DEF25D6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5891" y="2286959"/>
            <a:ext cx="6446109" cy="2284082"/>
          </a:xfrm>
        </p:spPr>
        <p:txBody>
          <a:bodyPr anchor="b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s-ES_tradnl" sz="2400" b="1" dirty="0">
                <a:solidFill>
                  <a:schemeClr val="accent6"/>
                </a:solidFill>
                <a:latin typeface=""/>
              </a:rPr>
              <a:t>JOHN SEBASTIÁN GALINDO HERNÁNDEZ</a:t>
            </a:r>
            <a:br>
              <a:rPr lang="es-ES_tradnl" sz="2400" b="1" dirty="0">
                <a:solidFill>
                  <a:schemeClr val="accent6"/>
                </a:solidFill>
                <a:latin typeface=""/>
              </a:rPr>
            </a:br>
            <a:br>
              <a:rPr lang="es-ES_tradnl" sz="2400" b="1" dirty="0">
                <a:solidFill>
                  <a:schemeClr val="accent6"/>
                </a:solidFill>
                <a:latin typeface=""/>
              </a:rPr>
            </a:br>
            <a:r>
              <a:rPr lang="es-ES_tradnl" sz="2400" b="1" dirty="0">
                <a:solidFill>
                  <a:schemeClr val="accent6"/>
                </a:solidFill>
                <a:latin typeface=""/>
              </a:rPr>
              <a:t>JUAN DAVID MORENO BELTRÁN</a:t>
            </a:r>
            <a:br>
              <a:rPr lang="es-ES_tradnl" sz="2400" b="1" dirty="0">
                <a:solidFill>
                  <a:schemeClr val="accent6"/>
                </a:solidFill>
                <a:latin typeface=""/>
              </a:rPr>
            </a:br>
            <a:br>
              <a:rPr lang="es-ES_tradnl" sz="2400" b="1" dirty="0">
                <a:solidFill>
                  <a:schemeClr val="accent6"/>
                </a:solidFill>
                <a:latin typeface=""/>
              </a:rPr>
            </a:br>
            <a:r>
              <a:rPr lang="es-ES_tradnl" sz="2400" b="1" dirty="0">
                <a:solidFill>
                  <a:schemeClr val="accent6"/>
                </a:solidFill>
                <a:latin typeface=""/>
              </a:rPr>
              <a:t>JULIÁN DAVID MORENO BELTRÁN</a:t>
            </a:r>
            <a:br>
              <a:rPr lang="es-ES_tradnl" sz="2400" b="1" dirty="0">
                <a:solidFill>
                  <a:schemeClr val="accent6"/>
                </a:solidFill>
                <a:latin typeface=""/>
              </a:rPr>
            </a:br>
            <a:br>
              <a:rPr lang="es-ES_tradnl" sz="2400" b="1" dirty="0">
                <a:solidFill>
                  <a:schemeClr val="accent6"/>
                </a:solidFill>
                <a:latin typeface=""/>
              </a:rPr>
            </a:br>
            <a:r>
              <a:rPr lang="es-ES_tradnl" sz="2400" b="1" dirty="0">
                <a:solidFill>
                  <a:schemeClr val="accent6"/>
                </a:solidFill>
                <a:latin typeface=""/>
              </a:rPr>
              <a:t>MIGUEL ÁNGEL MORENO BELTRÁN</a:t>
            </a:r>
            <a:br>
              <a:rPr lang="es-ES_tradnl" sz="2400" b="1" dirty="0">
                <a:solidFill>
                  <a:schemeClr val="accent6"/>
                </a:solidFill>
                <a:latin typeface=""/>
              </a:rPr>
            </a:br>
            <a:endParaRPr lang="es-ES_tradnl" sz="2400" b="1" dirty="0">
              <a:solidFill>
                <a:schemeClr val="accent6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44368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D310F712-D820-3105-FDAE-905A0A4FE3D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646025" y="81023"/>
            <a:ext cx="12192000" cy="6858000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7EB8740B-49BB-2A89-E00E-7FBA039D2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1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7AD8F15A-F906-D2E6-16A5-CC5714664E7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5742" y="-794405"/>
            <a:ext cx="11298135" cy="7532090"/>
          </a:xfrm>
          <a:prstGeom prst="rect">
            <a:avLst/>
          </a:prstGeom>
        </p:spPr>
      </p:pic>
      <p:pic>
        <p:nvPicPr>
          <p:cNvPr id="16" name="Marcador de contenido 15">
            <a:extLst>
              <a:ext uri="{FF2B5EF4-FFF2-40B4-BE49-F238E27FC236}">
                <a16:creationId xmlns:a16="http://schemas.microsoft.com/office/drawing/2014/main" id="{FB240631-3768-7C72-F834-C5BACC984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3354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8FB633A-678E-5F90-B156-FB8E8B55ABA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82879" y="983623"/>
            <a:ext cx="6567237" cy="4376574"/>
          </a:xfrm>
          <a:prstGeom prst="rect">
            <a:avLst/>
          </a:prstGeom>
        </p:spPr>
      </p:pic>
      <p:pic>
        <p:nvPicPr>
          <p:cNvPr id="15" name="Marcador de contenido 14">
            <a:extLst>
              <a:ext uri="{FF2B5EF4-FFF2-40B4-BE49-F238E27FC236}">
                <a16:creationId xmlns:a16="http://schemas.microsoft.com/office/drawing/2014/main" id="{755E93D9-AF7C-F925-6825-3E719A9C17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27922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53923987-FC0C-AF8F-4B2C-C7BA9D6F4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9F32035-6AFD-FE2B-771D-B4DE925AB8C4}"/>
              </a:ext>
            </a:extLst>
          </p:cNvPr>
          <p:cNvSpPr txBox="1"/>
          <p:nvPr/>
        </p:nvSpPr>
        <p:spPr>
          <a:xfrm>
            <a:off x="683699" y="64073"/>
            <a:ext cx="96262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000" b="1" dirty="0">
                <a:solidFill>
                  <a:schemeClr val="bg1"/>
                </a:solidFill>
                <a:latin typeface=""/>
              </a:rPr>
              <a:t>Título</a:t>
            </a:r>
            <a:endParaRPr lang="es-CO" b="1" dirty="0">
              <a:solidFill>
                <a:schemeClr val="bg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957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EF9085AF-41A3-FEDD-36A7-9797492DDD4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68B1F2D-EAC0-576B-C3EB-ABC6C59C89BA}"/>
              </a:ext>
            </a:extLst>
          </p:cNvPr>
          <p:cNvSpPr txBox="1"/>
          <p:nvPr/>
        </p:nvSpPr>
        <p:spPr>
          <a:xfrm rot="16200000">
            <a:off x="-2699359" y="3256775"/>
            <a:ext cx="6701424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>
                <a:solidFill>
                  <a:schemeClr val="bg1"/>
                </a:solidFill>
                <a:latin typeface=""/>
              </a:rPr>
              <a:t>Título</a:t>
            </a:r>
          </a:p>
          <a:p>
            <a:pPr algn="ctr"/>
            <a:endParaRPr lang="es-CO" sz="1050" b="1" dirty="0">
              <a:solidFill>
                <a:schemeClr val="bg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86703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A3E4E489-086E-2B9F-49A7-7666687A563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70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FF53AED8-A137-F0A0-6F07-49F22C4DF3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520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4C8CCEE4-9B38-F457-20C1-E06F100611C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5560336-F0A5-CC94-4BA3-DE2701A95E05}"/>
              </a:ext>
            </a:extLst>
          </p:cNvPr>
          <p:cNvSpPr txBox="1"/>
          <p:nvPr/>
        </p:nvSpPr>
        <p:spPr>
          <a:xfrm>
            <a:off x="2661781" y="2413337"/>
            <a:ext cx="670142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b="1" dirty="0">
                <a:solidFill>
                  <a:schemeClr val="bg1"/>
                </a:solidFill>
                <a:latin typeface=""/>
              </a:rPr>
              <a:t>Título</a:t>
            </a:r>
          </a:p>
          <a:p>
            <a:pPr algn="ctr"/>
            <a:endParaRPr lang="es-CO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D0014C6-A571-9656-13D9-17499FA96698}"/>
              </a:ext>
            </a:extLst>
          </p:cNvPr>
          <p:cNvSpPr txBox="1"/>
          <p:nvPr/>
        </p:nvSpPr>
        <p:spPr>
          <a:xfrm>
            <a:off x="2661781" y="3198167"/>
            <a:ext cx="6701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i="1" dirty="0">
                <a:solidFill>
                  <a:schemeClr val="bg1"/>
                </a:solidFill>
                <a:latin typeface=""/>
              </a:rPr>
              <a:t>Subtitulo</a:t>
            </a:r>
          </a:p>
        </p:txBody>
      </p:sp>
    </p:spTree>
    <p:extLst>
      <p:ext uri="{BB962C8B-B14F-4D97-AF65-F5344CB8AC3E}">
        <p14:creationId xmlns:p14="http://schemas.microsoft.com/office/powerpoint/2010/main" val="65283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27</Words>
  <Application>Microsoft Office PowerPoint</Application>
  <PresentationFormat>Widescreen</PresentationFormat>
  <Paragraphs>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Arial</vt:lpstr>
      <vt:lpstr>Calibri</vt:lpstr>
      <vt:lpstr>Calibri Light</vt:lpstr>
      <vt:lpstr>Tema de Office</vt:lpstr>
      <vt:lpstr>JOHN SEBASTIÁN GALINDO HERNÁNDEZ  JUAN DAVID MORENO BELTRÁN  JULIÁN DAVID MORENO BELTRÁN  MIGUEL ÁNGEL MORENO BELTRÁN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Carolina Calderon Ramirez</dc:creator>
  <cp:lastModifiedBy>JOHN SEBASTIAN  GALINDO HERNANDEZ</cp:lastModifiedBy>
  <cp:revision>6</cp:revision>
  <dcterms:created xsi:type="dcterms:W3CDTF">2024-01-31T14:17:55Z</dcterms:created>
  <dcterms:modified xsi:type="dcterms:W3CDTF">2024-11-14T18:37:16Z</dcterms:modified>
</cp:coreProperties>
</file>

<file path=docProps/thumbnail.jpeg>
</file>